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9" r:id="rId1"/>
  </p:sldMasterIdLst>
  <p:sldIdLst>
    <p:sldId id="256" r:id="rId2"/>
    <p:sldId id="258" r:id="rId3"/>
    <p:sldId id="259" r:id="rId4"/>
    <p:sldId id="260" r:id="rId5"/>
    <p:sldId id="277" r:id="rId6"/>
    <p:sldId id="273" r:id="rId7"/>
    <p:sldId id="28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66B7BE-E50B-4506-8449-488209E15057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475F3CD-547D-4EF2-9A8C-0C01E7C9C88C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Итоговая аттестация</a:t>
          </a:r>
        </a:p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(ГИА)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4C92DD-C00C-4C5A-AA55-ED6CE692DEAF}" type="parTrans" cxnId="{FB53986B-BA02-4BBF-A705-E17B4112089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C0589B-590C-4ABC-BD7A-E4CF7A00F338}" type="sibTrans" cxnId="{FB53986B-BA02-4BBF-A705-E17B41120890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F5B8C5-E00B-4B86-A56E-72A2BD7D3CD4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Исследование профессиональных компетенций учителей</a:t>
          </a:r>
        </a:p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(ИКУ)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2740C3-7402-4810-ADCD-BC236173EBAF}" type="parTrans" cxnId="{5378729B-BC19-490F-ADE8-0690B27EEE9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954852-5F51-4AAB-AA4D-EA1C7509CD2C}" type="sibTrans" cxnId="{5378729B-BC19-490F-ADE8-0690B27EEE99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503531-3B0B-455D-8A12-3FDEEDF7FD80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Всероссийские проверочные работы</a:t>
          </a:r>
        </a:p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(ВПР)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98BF08C-5C01-4494-924D-6D400B7EE6E7}" type="parTrans" cxnId="{2B365F56-3246-4269-84FA-71DC0FFD9D2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CAC19C-22E2-49E1-A5CA-A7C51CF40DD2}" type="sibTrans" cxnId="{2B365F56-3246-4269-84FA-71DC0FFD9D2B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DCECE58-4DEF-4BFB-9F9F-B779505CDE74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Национальное исследование качества 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образования </a:t>
          </a:r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НИКО</a:t>
          </a:r>
          <a:r>
            <a: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3226B5-5E05-4DE2-B758-CFA5C3E89299}" type="parTrans" cxnId="{5881597B-E55E-4B05-BD02-5F37692D4BA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9857A9-432A-4384-A464-E332F3B74403}" type="sibTrans" cxnId="{5881597B-E55E-4B05-BD02-5F37692D4BAA}">
      <dgm:prSet/>
      <dgm:spPr/>
      <dgm:t>
        <a:bodyPr/>
        <a:lstStyle/>
        <a:p>
          <a:endParaRPr lang="ru-RU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06B44D-826C-45B3-A58B-F11CFF77101F}" type="pres">
      <dgm:prSet presAssocID="{D566B7BE-E50B-4506-8449-488209E15057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AD8714-3D02-4432-A743-2826C45BD090}" type="pres">
      <dgm:prSet presAssocID="{D566B7BE-E50B-4506-8449-488209E15057}" presName="arrow" presStyleLbl="bgShp" presStyleIdx="0" presStyleCnt="1" custAng="16200000" custScaleX="62367" custLinFactNeighborX="3781" custLinFactNeighborY="1458"/>
      <dgm:spPr/>
      <dgm:t>
        <a:bodyPr/>
        <a:lstStyle/>
        <a:p>
          <a:endParaRPr lang="ru-RU"/>
        </a:p>
      </dgm:t>
    </dgm:pt>
    <dgm:pt modelId="{0B125A16-2519-465F-815C-9B877D8D278D}" type="pres">
      <dgm:prSet presAssocID="{D566B7BE-E50B-4506-8449-488209E15057}" presName="linearProcess" presStyleCnt="0"/>
      <dgm:spPr/>
      <dgm:t>
        <a:bodyPr/>
        <a:lstStyle/>
        <a:p>
          <a:endParaRPr lang="ru-RU"/>
        </a:p>
      </dgm:t>
    </dgm:pt>
    <dgm:pt modelId="{8FF75A5E-E0ED-4BF9-96B3-F12DD24D3373}" type="pres">
      <dgm:prSet presAssocID="{9475F3CD-547D-4EF2-9A8C-0C01E7C9C88C}" presName="textNode" presStyleLbl="node1" presStyleIdx="0" presStyleCnt="4" custLinFactNeighborX="-4157" custLinFactNeighborY="60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1DFBA9-10BA-448B-A4DC-5665AD5922C9}" type="pres">
      <dgm:prSet presAssocID="{23C0589B-590C-4ABC-BD7A-E4CF7A00F338}" presName="sibTrans" presStyleCnt="0"/>
      <dgm:spPr/>
      <dgm:t>
        <a:bodyPr/>
        <a:lstStyle/>
        <a:p>
          <a:endParaRPr lang="ru-RU"/>
        </a:p>
      </dgm:t>
    </dgm:pt>
    <dgm:pt modelId="{E769DC5B-3DB9-4B87-AD53-BEA728864E2F}" type="pres">
      <dgm:prSet presAssocID="{72F5B8C5-E00B-4B86-A56E-72A2BD7D3CD4}" presName="textNode" presStyleLbl="node1" presStyleIdx="1" presStyleCnt="4" custLinFactNeighborX="-2053" custLinFactNeighborY="60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77846A-4302-41D3-A0C7-10C78A716F11}" type="pres">
      <dgm:prSet presAssocID="{A9954852-5F51-4AAB-AA4D-EA1C7509CD2C}" presName="sibTrans" presStyleCnt="0"/>
      <dgm:spPr/>
      <dgm:t>
        <a:bodyPr/>
        <a:lstStyle/>
        <a:p>
          <a:endParaRPr lang="ru-RU"/>
        </a:p>
      </dgm:t>
    </dgm:pt>
    <dgm:pt modelId="{BDA527FA-6C30-4766-B6A2-C29F9BA59EBA}" type="pres">
      <dgm:prSet presAssocID="{2E503531-3B0B-455D-8A12-3FDEEDF7FD80}" presName="textNode" presStyleLbl="node1" presStyleIdx="2" presStyleCnt="4" custLinFactNeighborX="50" custLinFactNeighborY="60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2B455E-CA68-470F-BB35-B05DC713FB8B}" type="pres">
      <dgm:prSet presAssocID="{8DCAC19C-22E2-49E1-A5CA-A7C51CF40DD2}" presName="sibTrans" presStyleCnt="0"/>
      <dgm:spPr/>
      <dgm:t>
        <a:bodyPr/>
        <a:lstStyle/>
        <a:p>
          <a:endParaRPr lang="ru-RU"/>
        </a:p>
      </dgm:t>
    </dgm:pt>
    <dgm:pt modelId="{99D8B96E-FF4B-43D0-AC38-B759884D4E5D}" type="pres">
      <dgm:prSet presAssocID="{BDCECE58-4DEF-4BFB-9F9F-B779505CDE74}" presName="textNode" presStyleLbl="node1" presStyleIdx="3" presStyleCnt="4" custLinFactNeighborX="2155" custLinFactNeighborY="605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78729B-BC19-490F-ADE8-0690B27EEE99}" srcId="{D566B7BE-E50B-4506-8449-488209E15057}" destId="{72F5B8C5-E00B-4B86-A56E-72A2BD7D3CD4}" srcOrd="1" destOrd="0" parTransId="{CB2740C3-7402-4810-ADCD-BC236173EBAF}" sibTransId="{A9954852-5F51-4AAB-AA4D-EA1C7509CD2C}"/>
    <dgm:cxn modelId="{3D36E42C-DA3B-4D45-B274-0B2E16ABF340}" type="presOf" srcId="{2E503531-3B0B-455D-8A12-3FDEEDF7FD80}" destId="{BDA527FA-6C30-4766-B6A2-C29F9BA59EBA}" srcOrd="0" destOrd="0" presId="urn:microsoft.com/office/officeart/2005/8/layout/hProcess9"/>
    <dgm:cxn modelId="{7E877441-2166-4124-BC21-5A61C31EE24F}" type="presOf" srcId="{BDCECE58-4DEF-4BFB-9F9F-B779505CDE74}" destId="{99D8B96E-FF4B-43D0-AC38-B759884D4E5D}" srcOrd="0" destOrd="0" presId="urn:microsoft.com/office/officeart/2005/8/layout/hProcess9"/>
    <dgm:cxn modelId="{8B9DBC63-0644-48C1-BD68-21D7A02CCEA7}" type="presOf" srcId="{72F5B8C5-E00B-4B86-A56E-72A2BD7D3CD4}" destId="{E769DC5B-3DB9-4B87-AD53-BEA728864E2F}" srcOrd="0" destOrd="0" presId="urn:microsoft.com/office/officeart/2005/8/layout/hProcess9"/>
    <dgm:cxn modelId="{5881597B-E55E-4B05-BD02-5F37692D4BAA}" srcId="{D566B7BE-E50B-4506-8449-488209E15057}" destId="{BDCECE58-4DEF-4BFB-9F9F-B779505CDE74}" srcOrd="3" destOrd="0" parTransId="{833226B5-5E05-4DE2-B758-CFA5C3E89299}" sibTransId="{749857A9-432A-4384-A464-E332F3B74403}"/>
    <dgm:cxn modelId="{FB53986B-BA02-4BBF-A705-E17B41120890}" srcId="{D566B7BE-E50B-4506-8449-488209E15057}" destId="{9475F3CD-547D-4EF2-9A8C-0C01E7C9C88C}" srcOrd="0" destOrd="0" parTransId="{B84C92DD-C00C-4C5A-AA55-ED6CE692DEAF}" sibTransId="{23C0589B-590C-4ABC-BD7A-E4CF7A00F338}"/>
    <dgm:cxn modelId="{2B365F56-3246-4269-84FA-71DC0FFD9D2B}" srcId="{D566B7BE-E50B-4506-8449-488209E15057}" destId="{2E503531-3B0B-455D-8A12-3FDEEDF7FD80}" srcOrd="2" destOrd="0" parTransId="{D98BF08C-5C01-4494-924D-6D400B7EE6E7}" sibTransId="{8DCAC19C-22E2-49E1-A5CA-A7C51CF40DD2}"/>
    <dgm:cxn modelId="{5391A33F-5B9F-4D44-A699-8CBD42008085}" type="presOf" srcId="{D566B7BE-E50B-4506-8449-488209E15057}" destId="{1E06B44D-826C-45B3-A58B-F11CFF77101F}" srcOrd="0" destOrd="0" presId="urn:microsoft.com/office/officeart/2005/8/layout/hProcess9"/>
    <dgm:cxn modelId="{AFFEA110-BB8E-44E1-8320-485FD4ADA4D4}" type="presOf" srcId="{9475F3CD-547D-4EF2-9A8C-0C01E7C9C88C}" destId="{8FF75A5E-E0ED-4BF9-96B3-F12DD24D3373}" srcOrd="0" destOrd="0" presId="urn:microsoft.com/office/officeart/2005/8/layout/hProcess9"/>
    <dgm:cxn modelId="{FDF34481-91B6-46A3-9941-72E592A241EC}" type="presParOf" srcId="{1E06B44D-826C-45B3-A58B-F11CFF77101F}" destId="{48AD8714-3D02-4432-A743-2826C45BD090}" srcOrd="0" destOrd="0" presId="urn:microsoft.com/office/officeart/2005/8/layout/hProcess9"/>
    <dgm:cxn modelId="{0C119658-7DA2-40C8-8E4F-D86B5C084E6D}" type="presParOf" srcId="{1E06B44D-826C-45B3-A58B-F11CFF77101F}" destId="{0B125A16-2519-465F-815C-9B877D8D278D}" srcOrd="1" destOrd="0" presId="urn:microsoft.com/office/officeart/2005/8/layout/hProcess9"/>
    <dgm:cxn modelId="{9CED13A2-9EA3-40AE-9A1E-19AC8E201D55}" type="presParOf" srcId="{0B125A16-2519-465F-815C-9B877D8D278D}" destId="{8FF75A5E-E0ED-4BF9-96B3-F12DD24D3373}" srcOrd="0" destOrd="0" presId="urn:microsoft.com/office/officeart/2005/8/layout/hProcess9"/>
    <dgm:cxn modelId="{09F1CA10-B72C-4EC5-B193-437946292BBA}" type="presParOf" srcId="{0B125A16-2519-465F-815C-9B877D8D278D}" destId="{A81DFBA9-10BA-448B-A4DC-5665AD5922C9}" srcOrd="1" destOrd="0" presId="urn:microsoft.com/office/officeart/2005/8/layout/hProcess9"/>
    <dgm:cxn modelId="{3D7FF516-BC4A-49C4-8CC0-2D39A4CB8715}" type="presParOf" srcId="{0B125A16-2519-465F-815C-9B877D8D278D}" destId="{E769DC5B-3DB9-4B87-AD53-BEA728864E2F}" srcOrd="2" destOrd="0" presId="urn:microsoft.com/office/officeart/2005/8/layout/hProcess9"/>
    <dgm:cxn modelId="{03260A9E-1633-433E-91E8-9594EBE67115}" type="presParOf" srcId="{0B125A16-2519-465F-815C-9B877D8D278D}" destId="{EB77846A-4302-41D3-A0C7-10C78A716F11}" srcOrd="3" destOrd="0" presId="urn:microsoft.com/office/officeart/2005/8/layout/hProcess9"/>
    <dgm:cxn modelId="{3875B083-A669-47FF-910E-E39CDCBFC8A4}" type="presParOf" srcId="{0B125A16-2519-465F-815C-9B877D8D278D}" destId="{BDA527FA-6C30-4766-B6A2-C29F9BA59EBA}" srcOrd="4" destOrd="0" presId="urn:microsoft.com/office/officeart/2005/8/layout/hProcess9"/>
    <dgm:cxn modelId="{9C37B7B4-5FBA-4AFF-AB88-A1E7D54B4D32}" type="presParOf" srcId="{0B125A16-2519-465F-815C-9B877D8D278D}" destId="{512B455E-CA68-470F-BB35-B05DC713FB8B}" srcOrd="5" destOrd="0" presId="urn:microsoft.com/office/officeart/2005/8/layout/hProcess9"/>
    <dgm:cxn modelId="{05C8B033-7404-4E86-9319-55E025713804}" type="presParOf" srcId="{0B125A16-2519-465F-815C-9B877D8D278D}" destId="{99D8B96E-FF4B-43D0-AC38-B759884D4E5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A7F42C-F375-495C-8095-68FF77500D7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05DA41-3B8B-479A-8D80-5970E56B8980}">
      <dgm:prSet phldrT="[Текст]" custT="1"/>
      <dgm:spPr/>
      <dgm:t>
        <a:bodyPr/>
        <a:lstStyle/>
        <a:p>
          <a:r>
            <a:rPr lang="ru-RU" sz="2000" dirty="0" smtClean="0"/>
            <a:t>Общее впечатление о процедуре?</a:t>
          </a:r>
          <a:endParaRPr lang="ru-RU" sz="2000" dirty="0"/>
        </a:p>
      </dgm:t>
    </dgm:pt>
    <dgm:pt modelId="{1709446A-3160-4C32-8987-8DC8CFF352F3}" type="parTrans" cxnId="{6A405B11-E764-4B9E-BB1B-21C4D316C1EE}">
      <dgm:prSet/>
      <dgm:spPr/>
      <dgm:t>
        <a:bodyPr/>
        <a:lstStyle/>
        <a:p>
          <a:endParaRPr lang="ru-RU"/>
        </a:p>
      </dgm:t>
    </dgm:pt>
    <dgm:pt modelId="{BC19BC65-969B-4DFE-A92C-9BCB1FBD3072}" type="sibTrans" cxnId="{6A405B11-E764-4B9E-BB1B-21C4D316C1EE}">
      <dgm:prSet/>
      <dgm:spPr/>
      <dgm:t>
        <a:bodyPr/>
        <a:lstStyle/>
        <a:p>
          <a:endParaRPr lang="ru-RU"/>
        </a:p>
      </dgm:t>
    </dgm:pt>
    <dgm:pt modelId="{DA45CF18-D6C3-439A-A836-765CA577CBDB}">
      <dgm:prSet phldrT="[Текст]" custT="1"/>
      <dgm:spPr/>
      <dgm:t>
        <a:bodyPr/>
        <a:lstStyle/>
        <a:p>
          <a:r>
            <a:rPr lang="ru-RU" sz="2000" dirty="0" smtClean="0"/>
            <a:t>Помешало ли видеонаблюдение</a:t>
          </a:r>
          <a:endParaRPr lang="ru-RU" sz="2000" dirty="0"/>
        </a:p>
      </dgm:t>
    </dgm:pt>
    <dgm:pt modelId="{256401A7-833A-4962-A143-C1D7E2E28499}" type="parTrans" cxnId="{125ED521-1A39-4D19-B0ED-66FB8A5A2FE1}">
      <dgm:prSet/>
      <dgm:spPr/>
      <dgm:t>
        <a:bodyPr/>
        <a:lstStyle/>
        <a:p>
          <a:endParaRPr lang="ru-RU"/>
        </a:p>
      </dgm:t>
    </dgm:pt>
    <dgm:pt modelId="{A22385C8-C130-43FB-B622-39FAF52F66FF}" type="sibTrans" cxnId="{125ED521-1A39-4D19-B0ED-66FB8A5A2FE1}">
      <dgm:prSet/>
      <dgm:spPr/>
      <dgm:t>
        <a:bodyPr/>
        <a:lstStyle/>
        <a:p>
          <a:endParaRPr lang="ru-RU"/>
        </a:p>
      </dgm:t>
    </dgm:pt>
    <dgm:pt modelId="{C26A2090-682E-4809-B3F6-3609F7A67B05}">
      <dgm:prSet phldrT="[Текст]" custT="1"/>
      <dgm:spPr/>
      <dgm:t>
        <a:bodyPr/>
        <a:lstStyle/>
        <a:p>
          <a:r>
            <a:rPr lang="ru-RU" sz="2000" dirty="0" smtClean="0"/>
            <a:t>Какие еще остались вопросы после проведения процедуры?</a:t>
          </a:r>
          <a:endParaRPr lang="ru-RU" sz="2000" dirty="0"/>
        </a:p>
      </dgm:t>
    </dgm:pt>
    <dgm:pt modelId="{6336BB23-4DC6-40B2-A458-52035A912F33}" type="parTrans" cxnId="{56328EB2-2E45-4B59-8576-6F21202895B0}">
      <dgm:prSet/>
      <dgm:spPr/>
      <dgm:t>
        <a:bodyPr/>
        <a:lstStyle/>
        <a:p>
          <a:endParaRPr lang="ru-RU"/>
        </a:p>
      </dgm:t>
    </dgm:pt>
    <dgm:pt modelId="{0598208F-035B-4190-B56A-8EDA06EF4FB5}" type="sibTrans" cxnId="{56328EB2-2E45-4B59-8576-6F21202895B0}">
      <dgm:prSet/>
      <dgm:spPr/>
      <dgm:t>
        <a:bodyPr/>
        <a:lstStyle/>
        <a:p>
          <a:endParaRPr lang="ru-RU"/>
        </a:p>
      </dgm:t>
    </dgm:pt>
    <dgm:pt modelId="{A61867D6-3067-4C4D-A684-24C69EC58A89}" type="pres">
      <dgm:prSet presAssocID="{A2A7F42C-F375-495C-8095-68FF77500D7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F724C1-267A-40FA-B432-2389BF3B6530}" type="pres">
      <dgm:prSet presAssocID="{CF05DA41-3B8B-479A-8D80-5970E56B8980}" presName="parentLin" presStyleCnt="0"/>
      <dgm:spPr/>
    </dgm:pt>
    <dgm:pt modelId="{3BA3A796-F72B-4F37-BB37-D08AAD0F3971}" type="pres">
      <dgm:prSet presAssocID="{CF05DA41-3B8B-479A-8D80-5970E56B898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12CCE39-5306-40FA-AED7-7DCCDFA9D4B9}" type="pres">
      <dgm:prSet presAssocID="{CF05DA41-3B8B-479A-8D80-5970E56B898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5B7F21-2F3E-4F84-A02C-B015E7C0D45E}" type="pres">
      <dgm:prSet presAssocID="{CF05DA41-3B8B-479A-8D80-5970E56B8980}" presName="negativeSpace" presStyleCnt="0"/>
      <dgm:spPr/>
    </dgm:pt>
    <dgm:pt modelId="{0A44AA9C-2FA1-4D81-A365-EDA52D3B9302}" type="pres">
      <dgm:prSet presAssocID="{CF05DA41-3B8B-479A-8D80-5970E56B8980}" presName="childText" presStyleLbl="conFgAcc1" presStyleIdx="0" presStyleCnt="3">
        <dgm:presLayoutVars>
          <dgm:bulletEnabled val="1"/>
        </dgm:presLayoutVars>
      </dgm:prSet>
      <dgm:spPr/>
    </dgm:pt>
    <dgm:pt modelId="{CBD0A885-00C1-4C9E-82E2-1DFA0B78766A}" type="pres">
      <dgm:prSet presAssocID="{BC19BC65-969B-4DFE-A92C-9BCB1FBD3072}" presName="spaceBetweenRectangles" presStyleCnt="0"/>
      <dgm:spPr/>
    </dgm:pt>
    <dgm:pt modelId="{EF8F97B4-A429-4DC5-9CE1-A8D38AED9E48}" type="pres">
      <dgm:prSet presAssocID="{DA45CF18-D6C3-439A-A836-765CA577CBDB}" presName="parentLin" presStyleCnt="0"/>
      <dgm:spPr/>
    </dgm:pt>
    <dgm:pt modelId="{A1FEDD81-6EE5-4BB8-8B8D-756D82FD694A}" type="pres">
      <dgm:prSet presAssocID="{DA45CF18-D6C3-439A-A836-765CA577CBD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C412558-CED9-4FDC-AF0A-E0BA725E3868}" type="pres">
      <dgm:prSet presAssocID="{DA45CF18-D6C3-439A-A836-765CA577CBD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C853C5-FAEF-4FBB-9AD4-C6383F14BCBB}" type="pres">
      <dgm:prSet presAssocID="{DA45CF18-D6C3-439A-A836-765CA577CBDB}" presName="negativeSpace" presStyleCnt="0"/>
      <dgm:spPr/>
    </dgm:pt>
    <dgm:pt modelId="{BDB08C89-9221-4BBF-ABFA-304DFC903975}" type="pres">
      <dgm:prSet presAssocID="{DA45CF18-D6C3-439A-A836-765CA577CBDB}" presName="childText" presStyleLbl="conFgAcc1" presStyleIdx="1" presStyleCnt="3">
        <dgm:presLayoutVars>
          <dgm:bulletEnabled val="1"/>
        </dgm:presLayoutVars>
      </dgm:prSet>
      <dgm:spPr/>
    </dgm:pt>
    <dgm:pt modelId="{50D05A1E-A5FF-4A70-9A82-0044765CA388}" type="pres">
      <dgm:prSet presAssocID="{A22385C8-C130-43FB-B622-39FAF52F66FF}" presName="spaceBetweenRectangles" presStyleCnt="0"/>
      <dgm:spPr/>
    </dgm:pt>
    <dgm:pt modelId="{F35E62DE-9739-4B87-9F46-57F6FC0642B0}" type="pres">
      <dgm:prSet presAssocID="{C26A2090-682E-4809-B3F6-3609F7A67B05}" presName="parentLin" presStyleCnt="0"/>
      <dgm:spPr/>
    </dgm:pt>
    <dgm:pt modelId="{8ADBA80F-D30E-4414-A511-D3D0F9A79679}" type="pres">
      <dgm:prSet presAssocID="{C26A2090-682E-4809-B3F6-3609F7A67B0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191E7FE-28B0-44F1-9A17-28BA244DE3BC}" type="pres">
      <dgm:prSet presAssocID="{C26A2090-682E-4809-B3F6-3609F7A67B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8985F-2BDE-40E4-BFD4-3669A57E6030}" type="pres">
      <dgm:prSet presAssocID="{C26A2090-682E-4809-B3F6-3609F7A67B05}" presName="negativeSpace" presStyleCnt="0"/>
      <dgm:spPr/>
    </dgm:pt>
    <dgm:pt modelId="{86F7149C-1644-4E3B-AC16-B943BB6FF43E}" type="pres">
      <dgm:prSet presAssocID="{C26A2090-682E-4809-B3F6-3609F7A67B05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24BC82-39AE-43AF-AD1C-60C87111D948}" type="presOf" srcId="{C26A2090-682E-4809-B3F6-3609F7A67B05}" destId="{2191E7FE-28B0-44F1-9A17-28BA244DE3BC}" srcOrd="1" destOrd="0" presId="urn:microsoft.com/office/officeart/2005/8/layout/list1"/>
    <dgm:cxn modelId="{70ADE95E-2D19-44A0-A4A8-E27E2AF9F5EC}" type="presOf" srcId="{A2A7F42C-F375-495C-8095-68FF77500D7C}" destId="{A61867D6-3067-4C4D-A684-24C69EC58A89}" srcOrd="0" destOrd="0" presId="urn:microsoft.com/office/officeart/2005/8/layout/list1"/>
    <dgm:cxn modelId="{F33686C9-9FE7-4DC7-BEB3-9BEAE5FFE5B3}" type="presOf" srcId="{C26A2090-682E-4809-B3F6-3609F7A67B05}" destId="{8ADBA80F-D30E-4414-A511-D3D0F9A79679}" srcOrd="0" destOrd="0" presId="urn:microsoft.com/office/officeart/2005/8/layout/list1"/>
    <dgm:cxn modelId="{EF8AB769-D041-457E-8E05-159664961EBB}" type="presOf" srcId="{DA45CF18-D6C3-439A-A836-765CA577CBDB}" destId="{A1FEDD81-6EE5-4BB8-8B8D-756D82FD694A}" srcOrd="0" destOrd="0" presId="urn:microsoft.com/office/officeart/2005/8/layout/list1"/>
    <dgm:cxn modelId="{125ED521-1A39-4D19-B0ED-66FB8A5A2FE1}" srcId="{A2A7F42C-F375-495C-8095-68FF77500D7C}" destId="{DA45CF18-D6C3-439A-A836-765CA577CBDB}" srcOrd="1" destOrd="0" parTransId="{256401A7-833A-4962-A143-C1D7E2E28499}" sibTransId="{A22385C8-C130-43FB-B622-39FAF52F66FF}"/>
    <dgm:cxn modelId="{C394BDFB-A46A-465A-B185-9E814D4D762B}" type="presOf" srcId="{DA45CF18-D6C3-439A-A836-765CA577CBDB}" destId="{CC412558-CED9-4FDC-AF0A-E0BA725E3868}" srcOrd="1" destOrd="0" presId="urn:microsoft.com/office/officeart/2005/8/layout/list1"/>
    <dgm:cxn modelId="{6A405B11-E764-4B9E-BB1B-21C4D316C1EE}" srcId="{A2A7F42C-F375-495C-8095-68FF77500D7C}" destId="{CF05DA41-3B8B-479A-8D80-5970E56B8980}" srcOrd="0" destOrd="0" parTransId="{1709446A-3160-4C32-8987-8DC8CFF352F3}" sibTransId="{BC19BC65-969B-4DFE-A92C-9BCB1FBD3072}"/>
    <dgm:cxn modelId="{56328EB2-2E45-4B59-8576-6F21202895B0}" srcId="{A2A7F42C-F375-495C-8095-68FF77500D7C}" destId="{C26A2090-682E-4809-B3F6-3609F7A67B05}" srcOrd="2" destOrd="0" parTransId="{6336BB23-4DC6-40B2-A458-52035A912F33}" sibTransId="{0598208F-035B-4190-B56A-8EDA06EF4FB5}"/>
    <dgm:cxn modelId="{4946812C-94C4-4E3D-90DA-7691CB1385BB}" type="presOf" srcId="{CF05DA41-3B8B-479A-8D80-5970E56B8980}" destId="{3BA3A796-F72B-4F37-BB37-D08AAD0F3971}" srcOrd="0" destOrd="0" presId="urn:microsoft.com/office/officeart/2005/8/layout/list1"/>
    <dgm:cxn modelId="{D799D410-E049-4812-878B-3ED277EBD823}" type="presOf" srcId="{CF05DA41-3B8B-479A-8D80-5970E56B8980}" destId="{E12CCE39-5306-40FA-AED7-7DCCDFA9D4B9}" srcOrd="1" destOrd="0" presId="urn:microsoft.com/office/officeart/2005/8/layout/list1"/>
    <dgm:cxn modelId="{C0AB2968-EC95-4AD3-92E5-C4138114E1DE}" type="presParOf" srcId="{A61867D6-3067-4C4D-A684-24C69EC58A89}" destId="{CCF724C1-267A-40FA-B432-2389BF3B6530}" srcOrd="0" destOrd="0" presId="urn:microsoft.com/office/officeart/2005/8/layout/list1"/>
    <dgm:cxn modelId="{F14BF233-97EF-4BC1-BCAB-3F6E5A0C0652}" type="presParOf" srcId="{CCF724C1-267A-40FA-B432-2389BF3B6530}" destId="{3BA3A796-F72B-4F37-BB37-D08AAD0F3971}" srcOrd="0" destOrd="0" presId="urn:microsoft.com/office/officeart/2005/8/layout/list1"/>
    <dgm:cxn modelId="{7459C18B-71A0-4A35-AA49-C76FBB9DFF46}" type="presParOf" srcId="{CCF724C1-267A-40FA-B432-2389BF3B6530}" destId="{E12CCE39-5306-40FA-AED7-7DCCDFA9D4B9}" srcOrd="1" destOrd="0" presId="urn:microsoft.com/office/officeart/2005/8/layout/list1"/>
    <dgm:cxn modelId="{419269CE-DD78-4D3A-BC17-17A09D9BC047}" type="presParOf" srcId="{A61867D6-3067-4C4D-A684-24C69EC58A89}" destId="{075B7F21-2F3E-4F84-A02C-B015E7C0D45E}" srcOrd="1" destOrd="0" presId="urn:microsoft.com/office/officeart/2005/8/layout/list1"/>
    <dgm:cxn modelId="{E5B4C914-B43B-41A1-9A94-392829D7225D}" type="presParOf" srcId="{A61867D6-3067-4C4D-A684-24C69EC58A89}" destId="{0A44AA9C-2FA1-4D81-A365-EDA52D3B9302}" srcOrd="2" destOrd="0" presId="urn:microsoft.com/office/officeart/2005/8/layout/list1"/>
    <dgm:cxn modelId="{DF1B7D5E-2F71-4506-852F-E1FB56C89ED9}" type="presParOf" srcId="{A61867D6-3067-4C4D-A684-24C69EC58A89}" destId="{CBD0A885-00C1-4C9E-82E2-1DFA0B78766A}" srcOrd="3" destOrd="0" presId="urn:microsoft.com/office/officeart/2005/8/layout/list1"/>
    <dgm:cxn modelId="{4EF6526C-DA14-489B-BE6A-0A107D045AD0}" type="presParOf" srcId="{A61867D6-3067-4C4D-A684-24C69EC58A89}" destId="{EF8F97B4-A429-4DC5-9CE1-A8D38AED9E48}" srcOrd="4" destOrd="0" presId="urn:microsoft.com/office/officeart/2005/8/layout/list1"/>
    <dgm:cxn modelId="{EB342CD9-731D-4326-8DE0-363FDE19EAF7}" type="presParOf" srcId="{EF8F97B4-A429-4DC5-9CE1-A8D38AED9E48}" destId="{A1FEDD81-6EE5-4BB8-8B8D-756D82FD694A}" srcOrd="0" destOrd="0" presId="urn:microsoft.com/office/officeart/2005/8/layout/list1"/>
    <dgm:cxn modelId="{0A5F3B19-8273-4FEA-918B-B92709D03312}" type="presParOf" srcId="{EF8F97B4-A429-4DC5-9CE1-A8D38AED9E48}" destId="{CC412558-CED9-4FDC-AF0A-E0BA725E3868}" srcOrd="1" destOrd="0" presId="urn:microsoft.com/office/officeart/2005/8/layout/list1"/>
    <dgm:cxn modelId="{1D28C89F-AD4B-4B13-B580-D47A87E28AB8}" type="presParOf" srcId="{A61867D6-3067-4C4D-A684-24C69EC58A89}" destId="{75C853C5-FAEF-4FBB-9AD4-C6383F14BCBB}" srcOrd="5" destOrd="0" presId="urn:microsoft.com/office/officeart/2005/8/layout/list1"/>
    <dgm:cxn modelId="{B143A567-2B35-429A-BDC8-38C85825064D}" type="presParOf" srcId="{A61867D6-3067-4C4D-A684-24C69EC58A89}" destId="{BDB08C89-9221-4BBF-ABFA-304DFC903975}" srcOrd="6" destOrd="0" presId="urn:microsoft.com/office/officeart/2005/8/layout/list1"/>
    <dgm:cxn modelId="{759D2D06-3C63-4DD3-91B5-278A229D08F7}" type="presParOf" srcId="{A61867D6-3067-4C4D-A684-24C69EC58A89}" destId="{50D05A1E-A5FF-4A70-9A82-0044765CA388}" srcOrd="7" destOrd="0" presId="urn:microsoft.com/office/officeart/2005/8/layout/list1"/>
    <dgm:cxn modelId="{5701EF27-7F49-4E3B-9C10-8A60F418C65E}" type="presParOf" srcId="{A61867D6-3067-4C4D-A684-24C69EC58A89}" destId="{F35E62DE-9739-4B87-9F46-57F6FC0642B0}" srcOrd="8" destOrd="0" presId="urn:microsoft.com/office/officeart/2005/8/layout/list1"/>
    <dgm:cxn modelId="{04D2D6B3-10AA-475C-B948-D476DF43AF5B}" type="presParOf" srcId="{F35E62DE-9739-4B87-9F46-57F6FC0642B0}" destId="{8ADBA80F-D30E-4414-A511-D3D0F9A79679}" srcOrd="0" destOrd="0" presId="urn:microsoft.com/office/officeart/2005/8/layout/list1"/>
    <dgm:cxn modelId="{A7CD31C7-853D-43E2-B942-1F6A5F92BEF6}" type="presParOf" srcId="{F35E62DE-9739-4B87-9F46-57F6FC0642B0}" destId="{2191E7FE-28B0-44F1-9A17-28BA244DE3BC}" srcOrd="1" destOrd="0" presId="urn:microsoft.com/office/officeart/2005/8/layout/list1"/>
    <dgm:cxn modelId="{C7099B7A-0F73-4DB3-9CC5-B473427252C3}" type="presParOf" srcId="{A61867D6-3067-4C4D-A684-24C69EC58A89}" destId="{3FB8985F-2BDE-40E4-BFD4-3669A57E6030}" srcOrd="9" destOrd="0" presId="urn:microsoft.com/office/officeart/2005/8/layout/list1"/>
    <dgm:cxn modelId="{AAA80E8B-4573-4D55-A163-027DF1904BF0}" type="presParOf" srcId="{A61867D6-3067-4C4D-A684-24C69EC58A89}" destId="{86F7149C-1644-4E3B-AC16-B943BB6FF43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AD8714-3D02-4432-A743-2826C45BD090}">
      <dsp:nvSpPr>
        <dsp:cNvPr id="0" name=""/>
        <dsp:cNvSpPr/>
      </dsp:nvSpPr>
      <dsp:spPr>
        <a:xfrm rot="16200000">
          <a:off x="2136912" y="73951"/>
          <a:ext cx="4241515" cy="5072098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F75A5E-E0ED-4BF9-96B3-F12DD24D3373}">
      <dsp:nvSpPr>
        <dsp:cNvPr id="0" name=""/>
        <dsp:cNvSpPr/>
      </dsp:nvSpPr>
      <dsp:spPr>
        <a:xfrm>
          <a:off x="1" y="2750963"/>
          <a:ext cx="1926035" cy="202883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Итоговая аттестация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(ГИА)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4022" y="2844984"/>
        <a:ext cx="1737993" cy="1840797"/>
      </dsp:txXfrm>
    </dsp:sp>
    <dsp:sp modelId="{E769DC5B-3DB9-4B87-AD53-BEA728864E2F}">
      <dsp:nvSpPr>
        <dsp:cNvPr id="0" name=""/>
        <dsp:cNvSpPr/>
      </dsp:nvSpPr>
      <dsp:spPr>
        <a:xfrm>
          <a:off x="2024364" y="2750963"/>
          <a:ext cx="1926035" cy="2028839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Исследование профессиональных компетенций учителей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(ИКУ)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18385" y="2844984"/>
        <a:ext cx="1737993" cy="1840797"/>
      </dsp:txXfrm>
    </dsp:sp>
    <dsp:sp modelId="{BDA527FA-6C30-4766-B6A2-C29F9BA59EBA}">
      <dsp:nvSpPr>
        <dsp:cNvPr id="0" name=""/>
        <dsp:cNvSpPr/>
      </dsp:nvSpPr>
      <dsp:spPr>
        <a:xfrm>
          <a:off x="4048727" y="2750963"/>
          <a:ext cx="1926035" cy="2028839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Всероссийские проверочные работы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(ВПР)</a:t>
          </a:r>
          <a:endParaRPr lang="ru-RU" sz="1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2748" y="2844984"/>
        <a:ext cx="1737993" cy="1840797"/>
      </dsp:txXfrm>
    </dsp:sp>
    <dsp:sp modelId="{99D8B96E-FF4B-43D0-AC38-B759884D4E5D}">
      <dsp:nvSpPr>
        <dsp:cNvPr id="0" name=""/>
        <dsp:cNvSpPr/>
      </dsp:nvSpPr>
      <dsp:spPr>
        <a:xfrm>
          <a:off x="6073091" y="2750963"/>
          <a:ext cx="1926035" cy="2028839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Национальное исследование качества </a:t>
          </a:r>
          <a:r>
            <a:rPr lang="ru-R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образования </a:t>
          </a:r>
          <a:r>
            <a:rPr lang="en-US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ru-RU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НИКО</a:t>
          </a:r>
          <a:r>
            <a:rPr lang="en-US" sz="1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ru-RU" sz="15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67112" y="2844984"/>
        <a:ext cx="1737993" cy="18407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4AA9C-2FA1-4D81-A365-EDA52D3B9302}">
      <dsp:nvSpPr>
        <dsp:cNvPr id="0" name=""/>
        <dsp:cNvSpPr/>
      </dsp:nvSpPr>
      <dsp:spPr>
        <a:xfrm>
          <a:off x="0" y="546548"/>
          <a:ext cx="820891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2CCE39-5306-40FA-AED7-7DCCDFA9D4B9}">
      <dsp:nvSpPr>
        <dsp:cNvPr id="0" name=""/>
        <dsp:cNvSpPr/>
      </dsp:nvSpPr>
      <dsp:spPr>
        <a:xfrm>
          <a:off x="410445" y="15188"/>
          <a:ext cx="574623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Общее впечатление о процедуре?</a:t>
          </a:r>
          <a:endParaRPr lang="ru-RU" sz="2000" kern="1200" dirty="0"/>
        </a:p>
      </dsp:txBody>
      <dsp:txXfrm>
        <a:off x="462323" y="67066"/>
        <a:ext cx="5642482" cy="958964"/>
      </dsp:txXfrm>
    </dsp:sp>
    <dsp:sp modelId="{BDB08C89-9221-4BBF-ABFA-304DFC903975}">
      <dsp:nvSpPr>
        <dsp:cNvPr id="0" name=""/>
        <dsp:cNvSpPr/>
      </dsp:nvSpPr>
      <dsp:spPr>
        <a:xfrm>
          <a:off x="0" y="2179509"/>
          <a:ext cx="820891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412558-CED9-4FDC-AF0A-E0BA725E3868}">
      <dsp:nvSpPr>
        <dsp:cNvPr id="0" name=""/>
        <dsp:cNvSpPr/>
      </dsp:nvSpPr>
      <dsp:spPr>
        <a:xfrm>
          <a:off x="410445" y="1648149"/>
          <a:ext cx="574623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Помешало ли видеонаблюдение</a:t>
          </a:r>
          <a:endParaRPr lang="ru-RU" sz="2000" kern="1200" dirty="0"/>
        </a:p>
      </dsp:txBody>
      <dsp:txXfrm>
        <a:off x="462323" y="1700027"/>
        <a:ext cx="5642482" cy="958964"/>
      </dsp:txXfrm>
    </dsp:sp>
    <dsp:sp modelId="{86F7149C-1644-4E3B-AC16-B943BB6FF43E}">
      <dsp:nvSpPr>
        <dsp:cNvPr id="0" name=""/>
        <dsp:cNvSpPr/>
      </dsp:nvSpPr>
      <dsp:spPr>
        <a:xfrm>
          <a:off x="0" y="3812469"/>
          <a:ext cx="8208912" cy="90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91E7FE-28B0-44F1-9A17-28BA244DE3BC}">
      <dsp:nvSpPr>
        <dsp:cNvPr id="0" name=""/>
        <dsp:cNvSpPr/>
      </dsp:nvSpPr>
      <dsp:spPr>
        <a:xfrm>
          <a:off x="410445" y="3281109"/>
          <a:ext cx="5746238" cy="1062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94" tIns="0" rIns="21719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Какие еще остались вопросы после проведения процедуры?</a:t>
          </a:r>
          <a:endParaRPr lang="ru-RU" sz="2000" kern="1200" dirty="0"/>
        </a:p>
      </dsp:txBody>
      <dsp:txXfrm>
        <a:off x="462323" y="3332987"/>
        <a:ext cx="5642482" cy="958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95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26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58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23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61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54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90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47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58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54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50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887F-4739-46CF-B585-4920D09FED68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9DAE7-7910-49A7-8091-B1F518DBFA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17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  <p:sldLayoutId id="2147484202" r:id="rId3"/>
    <p:sldLayoutId id="2147484203" r:id="rId4"/>
    <p:sldLayoutId id="2147484204" r:id="rId5"/>
    <p:sldLayoutId id="2147484205" r:id="rId6"/>
    <p:sldLayoutId id="2147484206" r:id="rId7"/>
    <p:sldLayoutId id="2147484207" r:id="rId8"/>
    <p:sldLayoutId id="2147484208" r:id="rId9"/>
    <p:sldLayoutId id="2147484209" r:id="rId10"/>
    <p:sldLayoutId id="214748421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772815"/>
            <a:ext cx="7846640" cy="1584177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ВПР. Пишем вместе.</a:t>
            </a:r>
            <a:b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(акция для родителей) 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4480" y="4065276"/>
            <a:ext cx="6400800" cy="936104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888" y="36150"/>
            <a:ext cx="1829580" cy="1677116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5" name="Picture 4" descr="D:\01 - Рабочий стол\SARRCOKO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638800"/>
            <a:ext cx="1255647" cy="697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5517232"/>
            <a:ext cx="5191125" cy="819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80728"/>
            <a:ext cx="8229600" cy="1152128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Единая система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оценки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качества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школьного образования в России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627740"/>
              </p:ext>
            </p:extLst>
          </p:nvPr>
        </p:nvGraphicFramePr>
        <p:xfrm>
          <a:off x="357158" y="1571612"/>
          <a:ext cx="800105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67944" y="65867"/>
            <a:ext cx="821468" cy="753013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6" name="Picture 4" descr="D:\01 - Рабочий стол\SARRCOKO-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724" y="188640"/>
            <a:ext cx="947910" cy="526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7158" y="116143"/>
            <a:ext cx="3194308" cy="504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79654" cy="1325563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900" dirty="0" smtClean="0"/>
              <a:t>ВСЕРОССИЙСКИЕ ПРОВЕРОЧНЫЕ РАБОТЫ</a:t>
            </a:r>
            <a:endParaRPr lang="ru-RU" sz="2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15743"/>
          </a:xfrm>
        </p:spPr>
        <p:txBody>
          <a:bodyPr>
            <a:noAutofit/>
          </a:bodyPr>
          <a:lstStyle/>
          <a:p>
            <a:r>
              <a:rPr lang="ru-RU" sz="2000" dirty="0" smtClean="0"/>
              <a:t>Это обычные итоговые контрольные работы по различным предметам, но проводимые по единым заданиям и оцениваемые по единым критериям, разработанным для всей страны</a:t>
            </a:r>
          </a:p>
          <a:p>
            <a:r>
              <a:rPr lang="ru-RU" sz="2000" dirty="0" smtClean="0"/>
              <a:t>Участниками являются обучающиеся </a:t>
            </a:r>
            <a:r>
              <a:rPr lang="en-US" sz="2000" dirty="0" smtClean="0"/>
              <a:t>4-8 </a:t>
            </a:r>
            <a:r>
              <a:rPr lang="ru-RU" sz="2000" dirty="0" smtClean="0"/>
              <a:t>классов, </a:t>
            </a:r>
            <a:r>
              <a:rPr lang="en-US" sz="2000" dirty="0" smtClean="0"/>
              <a:t>11(10)</a:t>
            </a:r>
            <a:r>
              <a:rPr lang="ru-RU" sz="2000" dirty="0" smtClean="0"/>
              <a:t> классов</a:t>
            </a:r>
          </a:p>
          <a:p>
            <a:r>
              <a:rPr lang="ru-RU" sz="2000" dirty="0" smtClean="0"/>
              <a:t>Это не ЕГЭ! Проверочные работы пишут обучающиеся в своих школах. Продолжительность – от одного до двух уроков</a:t>
            </a:r>
            <a:endParaRPr lang="ru-RU" sz="2400" dirty="0" smtClean="0"/>
          </a:p>
          <a:p>
            <a:r>
              <a:rPr lang="ru-RU" sz="2000" dirty="0" smtClean="0"/>
              <a:t>Задания ВПР разработаны лучшими специалистами </a:t>
            </a:r>
            <a:r>
              <a:rPr lang="ru-RU" sz="2000" dirty="0"/>
              <a:t>ФИС </a:t>
            </a:r>
            <a:r>
              <a:rPr lang="ru-RU" sz="2000" dirty="0" smtClean="0"/>
              <a:t>ОКО</a:t>
            </a:r>
            <a:endParaRPr lang="en-US" sz="2000" dirty="0" smtClean="0"/>
          </a:p>
          <a:p>
            <a:r>
              <a:rPr lang="ru-RU" sz="2000" dirty="0" smtClean="0"/>
              <a:t>Задания </a:t>
            </a:r>
            <a:r>
              <a:rPr lang="ru-RU" sz="2000" dirty="0"/>
              <a:t>ВПР проверяют знания и умения, наиболее важные с точки зрения общего развития, использования в повседневной жизни и продолжения обучения</a:t>
            </a:r>
            <a:r>
              <a:rPr lang="en-US" sz="2000" dirty="0"/>
              <a:t> </a:t>
            </a:r>
          </a:p>
          <a:p>
            <a:r>
              <a:rPr lang="ru-RU" sz="2000" dirty="0" smtClean="0"/>
              <a:t>Задания ВПР не содержат заданий с выбором ответа из готовых вариантов</a:t>
            </a:r>
          </a:p>
          <a:p>
            <a:r>
              <a:rPr lang="ru-RU" sz="2000" dirty="0" smtClean="0"/>
              <a:t>Возможен альтернативный выбор формы проведения ВПР </a:t>
            </a:r>
            <a:r>
              <a:rPr lang="en-US" sz="2000" dirty="0" smtClean="0"/>
              <a:t>(</a:t>
            </a:r>
            <a:r>
              <a:rPr lang="ru-RU" sz="2000" dirty="0" smtClean="0"/>
              <a:t>компьютерная или на бумажном носителе</a:t>
            </a:r>
            <a:r>
              <a:rPr lang="en-US" sz="2000" dirty="0" smtClean="0"/>
              <a:t>). </a:t>
            </a:r>
            <a:r>
              <a:rPr lang="ru-RU" sz="2000" dirty="0" smtClean="0"/>
              <a:t>Выбор осуществляет школа</a:t>
            </a:r>
            <a:r>
              <a:rPr lang="en-US" sz="2000" dirty="0" smtClean="0"/>
              <a:t>,</a:t>
            </a:r>
            <a:r>
              <a:rPr lang="ru-RU" sz="2000" dirty="0" smtClean="0"/>
              <a:t> в зависимости от технических возможностей</a:t>
            </a:r>
            <a:r>
              <a:rPr lang="en-US" sz="2000" dirty="0" smtClean="0"/>
              <a:t>.</a:t>
            </a:r>
            <a:endParaRPr lang="ru-RU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346617"/>
            <a:ext cx="1486448" cy="136257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65126"/>
            <a:ext cx="8280920" cy="1325563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РЕЗУЛЬТАТЫ ВПР </a:t>
            </a:r>
            <a:r>
              <a:rPr lang="ru-RU" sz="3200" dirty="0" smtClean="0">
                <a:solidFill>
                  <a:srgbClr val="FF0000"/>
                </a:solidFill>
              </a:rPr>
              <a:t>НЕ</a:t>
            </a:r>
            <a:r>
              <a:rPr lang="ru-RU" sz="3200" dirty="0" smtClean="0"/>
              <a:t> ВЛИЯЮТ: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50" y="2204864"/>
            <a:ext cx="8263830" cy="4392488"/>
          </a:xfrm>
        </p:spPr>
        <p:txBody>
          <a:bodyPr>
            <a:normAutofit/>
          </a:bodyPr>
          <a:lstStyle/>
          <a:p>
            <a:pPr lvl="0"/>
            <a:r>
              <a:rPr lang="ru-RU" sz="4800" b="1" dirty="0" smtClean="0"/>
              <a:t>На получение аттестата</a:t>
            </a:r>
            <a:endParaRPr lang="ru-RU" sz="4800" dirty="0"/>
          </a:p>
          <a:p>
            <a:pPr lvl="0"/>
            <a:r>
              <a:rPr lang="ru-RU" sz="4800" b="1" dirty="0" smtClean="0"/>
              <a:t>На поступление в ВУЗ</a:t>
            </a:r>
            <a:endParaRPr lang="ru-RU" sz="4800" dirty="0"/>
          </a:p>
          <a:p>
            <a:pPr lvl="0"/>
            <a:r>
              <a:rPr lang="ru-RU" sz="4800" b="1" dirty="0" smtClean="0"/>
              <a:t>На перевод в другой класс </a:t>
            </a:r>
          </a:p>
          <a:p>
            <a:pPr marL="0" lvl="0" indent="0">
              <a:buNone/>
            </a:pPr>
            <a:r>
              <a:rPr lang="ru-RU" sz="4800" b="1" dirty="0" smtClean="0"/>
              <a:t>   </a:t>
            </a:r>
            <a:endParaRPr lang="ru-RU" sz="4800" dirty="0"/>
          </a:p>
          <a:p>
            <a:endParaRPr lang="ru-RU" dirty="0"/>
          </a:p>
        </p:txBody>
      </p:sp>
      <p:pic>
        <p:nvPicPr>
          <p:cNvPr id="4" name="Picture 4" descr="D:\01 - Рабочий стол\SARRCOKO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578" y="6061509"/>
            <a:ext cx="1161870" cy="645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6021317"/>
            <a:ext cx="4104456" cy="634280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4328" y="346617"/>
            <a:ext cx="1486448" cy="136257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679654" cy="1325563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РЕЗУЛЬТАТЫ ВПР НУЖНЫ ДЛЯ: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76873"/>
            <a:ext cx="7886700" cy="39000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Выявления пробелов в знаниях учащихся  </a:t>
            </a:r>
          </a:p>
          <a:p>
            <a:r>
              <a:rPr lang="ru-RU" sz="2800" dirty="0" smtClean="0"/>
              <a:t>Помощи учителям и родителям в организации работы с каждым школьником</a:t>
            </a:r>
          </a:p>
          <a:p>
            <a:r>
              <a:rPr lang="ru-RU" sz="2800" dirty="0" smtClean="0"/>
              <a:t>Самооценки обучающихся и школ</a:t>
            </a:r>
          </a:p>
          <a:p>
            <a:r>
              <a:rPr lang="ru-RU" sz="2800" dirty="0" smtClean="0"/>
              <a:t>Мониторинга уровня образования на уровне образовательной организации, муниципалитета, региона, Российской федерации </a:t>
            </a:r>
            <a:endParaRPr lang="ru-RU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346617"/>
            <a:ext cx="1486448" cy="136257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5" name="Picture 4" descr="D:\01 - Рабочий стол\SARRCOKO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609" y="5854220"/>
            <a:ext cx="1161870" cy="645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6041989"/>
            <a:ext cx="4104456" cy="63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94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6895678" cy="705282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Рефлексия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969933"/>
              </p:ext>
            </p:extLst>
          </p:nvPr>
        </p:nvGraphicFramePr>
        <p:xfrm>
          <a:off x="467544" y="1214423"/>
          <a:ext cx="8208912" cy="4734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52320" y="346617"/>
            <a:ext cx="1486448" cy="136257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5" name="Picture 4" descr="D:\01 - Рабочий стол\SARRCOKO-LOG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410" y="6093296"/>
            <a:ext cx="1161870" cy="645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8650" y="6056965"/>
            <a:ext cx="4104456" cy="634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276872"/>
            <a:ext cx="6823670" cy="1325563"/>
          </a:xfr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2320" y="346617"/>
            <a:ext cx="1486448" cy="1362579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pic>
        <p:nvPicPr>
          <p:cNvPr id="5" name="Picture 4" descr="D:\01 - Рабочий стол\SARRCOKO-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805264"/>
            <a:ext cx="1458954" cy="81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27584" y="5661248"/>
            <a:ext cx="5904656" cy="954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3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2381</TotalTime>
  <Words>230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ВПР. Пишем вместе. (акция для родителей)  </vt:lpstr>
      <vt:lpstr>Единая система оценки качества  школьного образования в России</vt:lpstr>
      <vt:lpstr>ВСЕРОССИЙСКИЕ ПРОВЕРОЧНЫЕ РАБОТЫ</vt:lpstr>
      <vt:lpstr>РЕЗУЛЬТАТЫ ВПР НЕ ВЛИЯЮТ:</vt:lpstr>
      <vt:lpstr>РЕЗУЛЬТАТЫ ВПР НУЖНЫ ДЛЯ:</vt:lpstr>
      <vt:lpstr>Рефлексия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Бавина</dc:creator>
  <cp:lastModifiedBy>Н.А.Корнева</cp:lastModifiedBy>
  <cp:revision>208</cp:revision>
  <dcterms:created xsi:type="dcterms:W3CDTF">2022-08-09T13:36:29Z</dcterms:created>
  <dcterms:modified xsi:type="dcterms:W3CDTF">2023-02-15T07:09:13Z</dcterms:modified>
</cp:coreProperties>
</file>